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6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51" r:id="rId36"/>
    <p:sldId id="340" r:id="rId37"/>
    <p:sldId id="323" r:id="rId38"/>
    <p:sldId id="320" r:id="rId39"/>
    <p:sldId id="321" r:id="rId40"/>
    <p:sldId id="324" r:id="rId41"/>
    <p:sldId id="325" r:id="rId42"/>
    <p:sldId id="326" r:id="rId43"/>
    <p:sldId id="328" r:id="rId44"/>
    <p:sldId id="318" r:id="rId45"/>
    <p:sldId id="322" r:id="rId46"/>
    <p:sldId id="331" r:id="rId47"/>
    <p:sldId id="332" r:id="rId48"/>
    <p:sldId id="319" r:id="rId49"/>
    <p:sldId id="333" r:id="rId50"/>
    <p:sldId id="347" r:id="rId51"/>
    <p:sldId id="348" r:id="rId52"/>
    <p:sldId id="349" r:id="rId53"/>
    <p:sldId id="350" r:id="rId54"/>
    <p:sldId id="341" r:id="rId55"/>
    <p:sldId id="258" r:id="rId56"/>
    <p:sldId id="259" r:id="rId57"/>
    <p:sldId id="261" r:id="rId58"/>
    <p:sldId id="262" r:id="rId59"/>
    <p:sldId id="263" r:id="rId60"/>
    <p:sldId id="264" r:id="rId61"/>
    <p:sldId id="265" r:id="rId62"/>
    <p:sldId id="266" r:id="rId63"/>
    <p:sldId id="267" r:id="rId64"/>
    <p:sldId id="268" r:id="rId65"/>
    <p:sldId id="269" r:id="rId66"/>
    <p:sldId id="270" r:id="rId67"/>
    <p:sldId id="271" r:id="rId68"/>
    <p:sldId id="272" r:id="rId69"/>
    <p:sldId id="273" r:id="rId70"/>
    <p:sldId id="274" r:id="rId71"/>
    <p:sldId id="275" r:id="rId72"/>
    <p:sldId id="276" r:id="rId73"/>
    <p:sldId id="277" r:id="rId74"/>
    <p:sldId id="278" r:id="rId75"/>
    <p:sldId id="279" r:id="rId76"/>
    <p:sldId id="280" r:id="rId77"/>
    <p:sldId id="281" r:id="rId78"/>
    <p:sldId id="282" r:id="rId79"/>
    <p:sldId id="283" r:id="rId80"/>
    <p:sldId id="284" r:id="rId81"/>
    <p:sldId id="285" r:id="rId82"/>
    <p:sldId id="286" r:id="rId83"/>
    <p:sldId id="287" r:id="rId84"/>
    <p:sldId id="288" r:id="rId85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3844" autoAdjust="0"/>
  </p:normalViewPr>
  <p:slideViewPr>
    <p:cSldViewPr snapToGrid="0" showGuides="1">
      <p:cViewPr varScale="1">
        <p:scale>
          <a:sx n="80" d="100"/>
          <a:sy n="80" d="100"/>
        </p:scale>
        <p:origin x="538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tableStyles" Target="tableStyles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85881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</a:t>
                      </a:r>
                      <a:r>
                        <a:rPr lang="es-MX" dirty="0" err="1"/>
                        <a:t>extencion</a:t>
                      </a:r>
                      <a:r>
                        <a:rPr lang="es-MX" dirty="0"/>
                        <a:t>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>
            <a:extLst>
              <a:ext uri="{FF2B5EF4-FFF2-40B4-BE49-F238E27FC236}">
                <a16:creationId xmlns:a16="http://schemas.microsoft.com/office/drawing/2014/main" id="{C91EC570-06B2-441A-BA2E-2F3CD7D039AB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838200" y="3038483"/>
            <a:ext cx="10229850" cy="16619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lang="es-MX" altLang="es-MX" sz="1600" dirty="0"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lvl="1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</a:pPr>
            <a:endParaRPr kumimoji="0" lang="es-MX" altLang="es-MX" sz="5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2F6151E5-AD71-4BAD-99EB-A42FFE3B03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82403143"/>
              </p:ext>
            </p:extLst>
          </p:nvPr>
        </p:nvGraphicFramePr>
        <p:xfrm>
          <a:off x="838200" y="51443"/>
          <a:ext cx="10515599" cy="5974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772150">
                  <a:extLst>
                    <a:ext uri="{9D8B030D-6E8A-4147-A177-3AD203B41FA5}">
                      <a16:colId xmlns:a16="http://schemas.microsoft.com/office/drawing/2014/main" val="2698772119"/>
                    </a:ext>
                  </a:extLst>
                </a:gridCol>
                <a:gridCol w="4743449">
                  <a:extLst>
                    <a:ext uri="{9D8B030D-6E8A-4147-A177-3AD203B41FA5}">
                      <a16:colId xmlns:a16="http://schemas.microsoft.com/office/drawing/2014/main" val="25924563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47910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Clonar el repositorio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s-MX" altLang="es-MX" sz="1800" b="0" i="0" u="none" strike="noStrike" cap="none" normalizeH="0" baseline="0" dirty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git</a:t>
                      </a:r>
                      <a:r>
                        <a:rPr kumimoji="0" lang="es-MX" altLang="es-MX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 Unicode MS"/>
                        </a:rPr>
                        <a:t> clone https://github.com/luzeunice/prueba.git</a:t>
                      </a:r>
                      <a:endParaRPr lang="es-MX" altLang="es-MX" sz="1400" dirty="0">
                        <a:latin typeface="Arial" panose="020B0604020202020204" pitchFamily="34" charset="0"/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888887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Cambio repositorio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cd prueba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281572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Enlistar las ramas</a:t>
                      </a:r>
                    </a:p>
                    <a:p>
                      <a:r>
                        <a:rPr lang="es-MX" dirty="0"/>
                        <a:t>* ( rama actual )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branch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20626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Crear una rama nueva y cambiar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checkout</a:t>
                      </a:r>
                      <a:r>
                        <a:rPr lang="es-MX" dirty="0"/>
                        <a:t> -b  ‘destino’ ‘origen'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887367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Cambia de rama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checkout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‘destino’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8571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Revisar en qué rama estamos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status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9320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Sube los cambios realizados a los archivos a una zona de pruebas para que Git empiece a rastrearlos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add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–A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5700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dirty="0"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local</a:t>
                      </a:r>
                    </a:p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commit</a:t>
                      </a:r>
                      <a:r>
                        <a:rPr lang="es-MX" dirty="0"/>
                        <a:t> -m "Mensaje </a:t>
                      </a:r>
                      <a:r>
                        <a:rPr lang="es-MX" dirty="0" err="1"/>
                        <a:t>dev</a:t>
                      </a:r>
                      <a:r>
                        <a:rPr lang="es-MX" dirty="0"/>
                        <a:t>"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3591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sz="180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Sube el contenido al repositorio remoto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git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push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origin</a:t>
                      </a:r>
                      <a:r>
                        <a:rPr lang="es-MX" sz="1800" u="sng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es-MX" sz="1800" u="sng" dirty="0" err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1529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Merge</a:t>
                      </a:r>
                      <a:r>
                        <a:rPr lang="es-MX" dirty="0"/>
                        <a:t> en el </a:t>
                      </a:r>
                      <a:r>
                        <a:rPr lang="es-MX" dirty="0" err="1"/>
                        <a:t>main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 err="1"/>
                        <a:t>Pre-requisitos</a:t>
                      </a:r>
                      <a:r>
                        <a:rPr lang="es-MX" dirty="0"/>
                        <a:t>: </a:t>
                      </a:r>
                    </a:p>
                    <a:p>
                      <a:r>
                        <a:rPr lang="es-MX" dirty="0"/>
                        <a:t>- Estar en la rama a la que se quiere </a:t>
                      </a:r>
                      <a:r>
                        <a:rPr lang="es-MX" dirty="0" err="1"/>
                        <a:t>inregsar</a:t>
                      </a:r>
                      <a:endParaRPr lang="es-MX" dirty="0"/>
                    </a:p>
                    <a:p>
                      <a:r>
                        <a:rPr lang="es-MX" dirty="0" err="1"/>
                        <a:t>git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merge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dev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99193269"/>
                  </a:ext>
                </a:extLst>
              </a:tr>
            </a:tbl>
          </a:graphicData>
        </a:graphic>
      </p:graphicFrame>
      <p:pic>
        <p:nvPicPr>
          <p:cNvPr id="6" name="Picture 2" descr="Resultado de imagen de github">
            <a:extLst>
              <a:ext uri="{FF2B5EF4-FFF2-40B4-BE49-F238E27FC236}">
                <a16:creationId xmlns:a16="http://schemas.microsoft.com/office/drawing/2014/main" id="{F912FE83-A3B9-4EE7-9D35-DF6102B184D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 flipH="1">
            <a:off x="-96330" y="-102664"/>
            <a:ext cx="791655" cy="755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25434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2248</TotalTime>
  <Words>2507</Words>
  <Application>Microsoft Office PowerPoint</Application>
  <PresentationFormat>Widescreen</PresentationFormat>
  <Paragraphs>369</Paragraphs>
  <Slides>84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84</vt:i4>
      </vt:variant>
    </vt:vector>
  </HeadingPairs>
  <TitlesOfParts>
    <vt:vector size="92" baseType="lpstr">
      <vt:lpstr>Arial</vt:lpstr>
      <vt:lpstr>Arial</vt:lpstr>
      <vt:lpstr>Arial Unicode MS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PowerPoint Presentation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83</cp:revision>
  <dcterms:created xsi:type="dcterms:W3CDTF">2021-03-07T20:50:17Z</dcterms:created>
  <dcterms:modified xsi:type="dcterms:W3CDTF">2021-09-13T19:27:13Z</dcterms:modified>
</cp:coreProperties>
</file>